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0" r:id="rId3"/>
    <p:sldId id="281" r:id="rId4"/>
    <p:sldId id="270" r:id="rId5"/>
    <p:sldId id="300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6" r:id="rId15"/>
    <p:sldId id="291" r:id="rId16"/>
    <p:sldId id="301" r:id="rId17"/>
    <p:sldId id="298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4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0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4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4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1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2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2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7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8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7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8B4F-48A7-4FF5-9E90-0F1965DCDC5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834E-E3B0-4110-AB15-FE4F5BBA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5256584" cy="29523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i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«Семья: </a:t>
            </a:r>
            <a:br>
              <a:rPr lang="ru-RU" sz="8000" i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8000" i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глазами ребенка»</a:t>
            </a:r>
            <a:endParaRPr lang="ru-RU" sz="8000" i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7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1842">
            <a:off x="4228896" y="2175014"/>
            <a:ext cx="4523707" cy="3194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76" y="314096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5185" y="188640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Я нужен и любим, и я люблю вас тоже;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548" y="404664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Я нужен и любим, а вы существуете ради меня;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5" y="2492896"/>
            <a:ext cx="504825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9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Я нелюбим, но я очень хочу быть с вами;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2204864"/>
            <a:ext cx="4762500" cy="4158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72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81619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Я не нужен и нелюбим, оставьте меня в покое.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9253">
            <a:off x="5652120" y="2276872"/>
            <a:ext cx="28575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68723"/>
            <a:ext cx="5057792" cy="3502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3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"/>
            <a:ext cx="9144000" cy="6867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260648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Любящий родитель – кто он?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7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44" y="-1"/>
            <a:ext cx="9169144" cy="6883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04664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dirty="0" smtClean="0"/>
              <a:t> </a:t>
            </a:r>
            <a:r>
              <a:rPr lang="ru-RU" sz="3600" dirty="0" smtClean="0"/>
              <a:t>Заботится о ребенке;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600" dirty="0" smtClean="0"/>
              <a:t> Проводит с ребенком много времени;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600" dirty="0" smtClean="0"/>
              <a:t> Выражает свою любовь, нежные чувства;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600" dirty="0" smtClean="0"/>
              <a:t> Старается сделать ребенку приятное, дарит подарки.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45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54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32656"/>
            <a:ext cx="4176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/>
              <a:t>Рисунок семьи </a:t>
            </a:r>
            <a:r>
              <a:rPr lang="ru-RU" sz="2800" dirty="0" smtClean="0"/>
              <a:t>– позволяет «посмотреть на мир глазами ребенка», дает представление о субъективной оценке ребенком своей семьи,  своего места в ней, о его отношении с другими членами семьи. В рисунках  дети могут выразить то, что им трудно бывает высказать словами.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05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50405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Ребенок – зеркало семьи!!!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96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63169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семья?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3246113"/>
            <a:ext cx="5472608" cy="7589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чего человеку семья?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3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564532" y="1379553"/>
            <a:ext cx="15121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462261" y="2531616"/>
            <a:ext cx="852449" cy="4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65885" y="3464702"/>
            <a:ext cx="8485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23927" y="908720"/>
            <a:ext cx="1745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Муж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2464" y="908720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Жена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1450" y="2095594"/>
            <a:ext cx="28677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родители</a:t>
            </a:r>
            <a:endParaRPr lang="ru-RU" sz="4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2794" y="2064815"/>
            <a:ext cx="1601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дети</a:t>
            </a:r>
            <a:endParaRPr lang="ru-RU" sz="48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8115" y="2967335"/>
            <a:ext cx="2387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братья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14401" y="3003037"/>
            <a:ext cx="2506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сестры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6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" y="0"/>
            <a:ext cx="9133688" cy="6879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3140968"/>
            <a:ext cx="5112568" cy="20928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/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СЕМЬЯ  —  это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среда,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 которой  складываются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его    физического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психического, эмоционального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развития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6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«Дети должны быть такими, как мы!!!»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7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60683"/>
            <a:ext cx="3683893" cy="2968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98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071578" cy="5203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8939">
            <a:off x="4594287" y="476672"/>
            <a:ext cx="431165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0694">
            <a:off x="3747138" y="2643753"/>
            <a:ext cx="4868409" cy="3658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18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764704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мотрите на мир глазами ребенка!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7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Ребенок осмысляет отношение родителей к себе.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9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202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«Семья:  глазами ребенка»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</dc:creator>
  <cp:lastModifiedBy>Регина Атласовна</cp:lastModifiedBy>
  <cp:revision>38</cp:revision>
  <dcterms:created xsi:type="dcterms:W3CDTF">2011-11-28T08:26:34Z</dcterms:created>
  <dcterms:modified xsi:type="dcterms:W3CDTF">2015-02-12T12:42:03Z</dcterms:modified>
</cp:coreProperties>
</file>